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2E35BF-FD2E-4F0B-BD19-73C31A799D94}" v="1" dt="2023-08-03T03:18:00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02E35BF-FD2E-4F0B-BD19-73C31A799D94}"/>
    <pc:docChg chg="custSel modSld">
      <pc:chgData name="Narelle Wheaton" userId="6e1b2b30-480e-4f91-806b-6735d5b9e446" providerId="ADAL" clId="{902E35BF-FD2E-4F0B-BD19-73C31A799D94}" dt="2023-08-03T03:18:03.047" v="28" actId="14100"/>
      <pc:docMkLst>
        <pc:docMk/>
      </pc:docMkLst>
      <pc:sldChg chg="modSp mod">
        <pc:chgData name="Narelle Wheaton" userId="6e1b2b30-480e-4f91-806b-6735d5b9e446" providerId="ADAL" clId="{902E35BF-FD2E-4F0B-BD19-73C31A799D94}" dt="2023-08-03T03:17:32.721" v="18" actId="1076"/>
        <pc:sldMkLst>
          <pc:docMk/>
          <pc:sldMk cId="2553861684" sldId="256"/>
        </pc:sldMkLst>
        <pc:spChg chg="mod">
          <ac:chgData name="Narelle Wheaton" userId="6e1b2b30-480e-4f91-806b-6735d5b9e446" providerId="ADAL" clId="{902E35BF-FD2E-4F0B-BD19-73C31A799D94}" dt="2023-08-03T03:17:32.721" v="18" actId="1076"/>
          <ac:spMkLst>
            <pc:docMk/>
            <pc:sldMk cId="2553861684" sldId="256"/>
            <ac:spMk id="3" creationId="{E4BF85A4-769E-45E0-9FC5-8A5B932B2888}"/>
          </ac:spMkLst>
        </pc:spChg>
      </pc:sldChg>
      <pc:sldChg chg="modSp mod">
        <pc:chgData name="Narelle Wheaton" userId="6e1b2b30-480e-4f91-806b-6735d5b9e446" providerId="ADAL" clId="{902E35BF-FD2E-4F0B-BD19-73C31A799D94}" dt="2023-08-03T03:17:38.461" v="19" actId="14100"/>
        <pc:sldMkLst>
          <pc:docMk/>
          <pc:sldMk cId="3574727662" sldId="257"/>
        </pc:sldMkLst>
        <pc:spChg chg="mod">
          <ac:chgData name="Narelle Wheaton" userId="6e1b2b30-480e-4f91-806b-6735d5b9e446" providerId="ADAL" clId="{902E35BF-FD2E-4F0B-BD19-73C31A799D94}" dt="2023-08-03T03:17:38.461" v="19" actId="14100"/>
          <ac:spMkLst>
            <pc:docMk/>
            <pc:sldMk cId="3574727662" sldId="257"/>
            <ac:spMk id="3" creationId="{E4BF85A4-769E-45E0-9FC5-8A5B932B2888}"/>
          </ac:spMkLst>
        </pc:spChg>
      </pc:sldChg>
      <pc:sldChg chg="modSp mod">
        <pc:chgData name="Narelle Wheaton" userId="6e1b2b30-480e-4f91-806b-6735d5b9e446" providerId="ADAL" clId="{902E35BF-FD2E-4F0B-BD19-73C31A799D94}" dt="2023-08-03T03:17:45.471" v="21" actId="1076"/>
        <pc:sldMkLst>
          <pc:docMk/>
          <pc:sldMk cId="2822614530" sldId="258"/>
        </pc:sldMkLst>
        <pc:spChg chg="mod">
          <ac:chgData name="Narelle Wheaton" userId="6e1b2b30-480e-4f91-806b-6735d5b9e446" providerId="ADAL" clId="{902E35BF-FD2E-4F0B-BD19-73C31A799D94}" dt="2023-08-03T03:17:45.471" v="21" actId="1076"/>
          <ac:spMkLst>
            <pc:docMk/>
            <pc:sldMk cId="2822614530" sldId="258"/>
            <ac:spMk id="3" creationId="{E4BF85A4-769E-45E0-9FC5-8A5B932B2888}"/>
          </ac:spMkLst>
        </pc:spChg>
      </pc:sldChg>
      <pc:sldChg chg="delSp modSp mod">
        <pc:chgData name="Narelle Wheaton" userId="6e1b2b30-480e-4f91-806b-6735d5b9e446" providerId="ADAL" clId="{902E35BF-FD2E-4F0B-BD19-73C31A799D94}" dt="2023-08-03T03:17:58.549" v="26" actId="21"/>
        <pc:sldMkLst>
          <pc:docMk/>
          <pc:sldMk cId="3388374917" sldId="259"/>
        </pc:sldMkLst>
        <pc:spChg chg="mod">
          <ac:chgData name="Narelle Wheaton" userId="6e1b2b30-480e-4f91-806b-6735d5b9e446" providerId="ADAL" clId="{902E35BF-FD2E-4F0B-BD19-73C31A799D94}" dt="2023-08-03T03:17:55.595" v="25" actId="27636"/>
          <ac:spMkLst>
            <pc:docMk/>
            <pc:sldMk cId="3388374917" sldId="259"/>
            <ac:spMk id="3" creationId="{E4BF85A4-769E-45E0-9FC5-8A5B932B2888}"/>
          </ac:spMkLst>
        </pc:spChg>
        <pc:spChg chg="del">
          <ac:chgData name="Narelle Wheaton" userId="6e1b2b30-480e-4f91-806b-6735d5b9e446" providerId="ADAL" clId="{902E35BF-FD2E-4F0B-BD19-73C31A799D94}" dt="2023-08-03T03:17:58.549" v="26" actId="21"/>
          <ac:spMkLst>
            <pc:docMk/>
            <pc:sldMk cId="3388374917" sldId="259"/>
            <ac:spMk id="4" creationId="{FB4A8E62-50AC-4607-8070-AAB64D6718BA}"/>
          </ac:spMkLst>
        </pc:spChg>
      </pc:sldChg>
      <pc:sldChg chg="modSp mod">
        <pc:chgData name="Narelle Wheaton" userId="6e1b2b30-480e-4f91-806b-6735d5b9e446" providerId="ADAL" clId="{902E35BF-FD2E-4F0B-BD19-73C31A799D94}" dt="2023-08-03T03:17:48.911" v="22" actId="14100"/>
        <pc:sldMkLst>
          <pc:docMk/>
          <pc:sldMk cId="3160833033" sldId="260"/>
        </pc:sldMkLst>
        <pc:spChg chg="mod">
          <ac:chgData name="Narelle Wheaton" userId="6e1b2b30-480e-4f91-806b-6735d5b9e446" providerId="ADAL" clId="{902E35BF-FD2E-4F0B-BD19-73C31A799D94}" dt="2023-08-03T03:17:48.911" v="22" actId="14100"/>
          <ac:spMkLst>
            <pc:docMk/>
            <pc:sldMk cId="3160833033" sldId="260"/>
            <ac:spMk id="3" creationId="{E4BF85A4-769E-45E0-9FC5-8A5B932B2888}"/>
          </ac:spMkLst>
        </pc:spChg>
      </pc:sldChg>
      <pc:sldChg chg="addSp modSp mod">
        <pc:chgData name="Narelle Wheaton" userId="6e1b2b30-480e-4f91-806b-6735d5b9e446" providerId="ADAL" clId="{902E35BF-FD2E-4F0B-BD19-73C31A799D94}" dt="2023-08-03T03:18:03.047" v="28" actId="14100"/>
        <pc:sldMkLst>
          <pc:docMk/>
          <pc:sldMk cId="3823856693" sldId="261"/>
        </pc:sldMkLst>
        <pc:spChg chg="add mod">
          <ac:chgData name="Narelle Wheaton" userId="6e1b2b30-480e-4f91-806b-6735d5b9e446" providerId="ADAL" clId="{902E35BF-FD2E-4F0B-BD19-73C31A799D94}" dt="2023-08-03T03:18:00.503" v="27"/>
          <ac:spMkLst>
            <pc:docMk/>
            <pc:sldMk cId="3823856693" sldId="261"/>
            <ac:spMk id="2" creationId="{3A8C4C14-8498-442E-9A46-941B0E8D86D4}"/>
          </ac:spMkLst>
        </pc:spChg>
        <pc:spChg chg="mod">
          <ac:chgData name="Narelle Wheaton" userId="6e1b2b30-480e-4f91-806b-6735d5b9e446" providerId="ADAL" clId="{902E35BF-FD2E-4F0B-BD19-73C31A799D94}" dt="2023-08-03T03:18:03.047" v="28" actId="14100"/>
          <ac:spMkLst>
            <pc:docMk/>
            <pc:sldMk cId="3823856693" sldId="261"/>
            <ac:spMk id="3" creationId="{E4BF85A4-769E-45E0-9FC5-8A5B932B288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D0393-A872-41DC-BF41-87E04DE79D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EE2F6B-0657-4397-87DC-EC998D824B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D52681-03B4-4A10-8BE8-3C9EAF126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1C16C-6EAE-43EB-8994-C3192610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C6147-194E-4711-B60A-61526669A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7176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99138-9DD2-4C58-8F3E-9C639AF3D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E18E87-707A-4836-A28C-18E2B7CC2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79601-62EF-4801-9D38-F7127D035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DA172-1A40-4CDF-8215-B12E3D5C5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18C1DC-F08F-409F-93E0-5080FB895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4518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4171FD-0648-464F-A0FA-C758CC903E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A813B6-F6F0-4B34-8ECC-206E02740D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E9A90-207D-4DCA-A8EF-1ECBC83EE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51A33D-18EF-45D7-941F-434CD895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74B81-2787-4A85-AC82-2718B43F5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3074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28A7B-B959-449A-9041-4BEAFC40E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B0D6A-5579-4461-A6D7-A19A3CF7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1FB4A-2E38-4515-8D17-D0DFA1B79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9C825-CB44-4EC1-AB03-CF93C4E42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D9BFD2-921D-49EE-927E-59848096F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480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A8828-4EB5-4F24-8975-A185D3320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8F19F-0D43-40A4-9F66-4808A462D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4BAAC-8027-4504-80CE-2654656C9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BE5EB-074B-451B-B0A3-F81B2794D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7431B-7AE2-4A88-BBE1-9291D19E9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1947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145BC-1B70-426A-B06B-F35308346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A29A7-1F32-4EAC-8BC9-C2F1136DD2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D2B46E-FDA2-4938-BDF7-B37C68B20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FA9EBA-C2D3-4760-A24C-D7AFDB57A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A11AF0-0B05-4A2E-A304-634C4DE79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5247C-45CC-4D5F-907D-F8A0E5D6E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035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2EF3F-3803-4352-B1D9-A79593DC4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12289-BC16-4762-A3CF-6FE4564EDA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4DA3D-CCA4-49C9-86D3-DCD4C2CB0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C4DEBF-D8F5-4A8A-BA5E-C683FBF324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38841-483E-4DD3-BFB0-0E3992E333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A9439D-AA8B-43EB-B158-689304B6C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0052BD-5DFC-4446-A30A-E0125E1ED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BC2BC-837E-4898-A741-2C0DE3F0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7512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2D70E-5E33-4A65-9F37-BB244B29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7E8CDB-3583-4D5A-97F0-A6EFF58CE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10E8B4-4314-4048-88F9-0FAEE03B3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89815B-4477-479C-95F7-D030154C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8671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5856F3-252B-4917-8ECF-D746854C5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07DA8-F8AB-48CA-ACDF-61E805DB6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CEA57F-454B-47CA-9FAD-F5C0B7034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321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AD41B-4183-4E38-8F25-AB913E8CB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AACB9-3AE6-4504-939A-D906093D0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C54BD-0C1D-43D6-8E15-BBCF8419B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63474D-27AF-4188-AC8E-55779FF54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6F0A15-3A83-463C-8552-4D6B5A6A6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41D1A-4397-41EE-BF76-29A74C7C2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3416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E8A22-FEF8-4BE0-9CEA-28BE2441C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F7B7AA-6B9B-4266-8289-8F036EAF3C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54819-FC23-451F-A726-F118F97282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97813-F9FC-4CCB-82A7-C0D0D505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5E1D33-96BD-4CFC-A608-334DC1C36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C85DE9-77F5-4CCE-A2EF-BC188B9EE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813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31DF36-C547-4816-BBA9-6EDA650F6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76E82E-D0D5-407F-8502-FC5DA53FE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0EA800-A22D-4119-A393-D956C15C6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7C80B-01AD-4E0F-8661-3993EE54B5AA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56C0B-D452-412D-8795-8926ADA17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8E70F-4B17-4313-846D-930DFDA28A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56A9A-C7F2-4FD8-9330-D56FA82378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0509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F85A4-769E-45E0-9FC5-8A5B932B2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5746"/>
            <a:ext cx="9144000" cy="326650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To You O Lord I lift up my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 I trust O my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let me be put to shame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let my enemies triumph over me</a:t>
            </a:r>
          </a:p>
        </p:txBody>
      </p:sp>
    </p:spTree>
    <p:extLst>
      <p:ext uri="{BB962C8B-B14F-4D97-AF65-F5344CB8AC3E}">
        <p14:creationId xmlns:p14="http://schemas.microsoft.com/office/powerpoint/2010/main" val="2553861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F85A4-769E-45E0-9FC5-8A5B932B2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5957"/>
            <a:ext cx="9144000" cy="4383654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 one whose hope is in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ever be put to shame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That's why my eyes are on You O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Surround me defend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how I need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 I lift up my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 I lift up my soul</a:t>
            </a:r>
          </a:p>
        </p:txBody>
      </p:sp>
    </p:spTree>
    <p:extLst>
      <p:ext uri="{BB962C8B-B14F-4D97-AF65-F5344CB8AC3E}">
        <p14:creationId xmlns:p14="http://schemas.microsoft.com/office/powerpoint/2010/main" val="3574727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F85A4-769E-45E0-9FC5-8A5B932B2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98578"/>
            <a:ext cx="9144000" cy="366084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Show me Your ways and teach me Your paths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Guide me in truth lead me 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You're my God You are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hope is in You each moment of the day</a:t>
            </a:r>
          </a:p>
        </p:txBody>
      </p:sp>
    </p:spTree>
    <p:extLst>
      <p:ext uri="{BB962C8B-B14F-4D97-AF65-F5344CB8AC3E}">
        <p14:creationId xmlns:p14="http://schemas.microsoft.com/office/powerpoint/2010/main" val="2822614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F85A4-769E-45E0-9FC5-8A5B932B2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5957"/>
            <a:ext cx="9144000" cy="422690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 one whose hope is in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ever be put to shame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That's why my eyes are on You O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Surround me defend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how I need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 I lift up my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 I lift up my soul</a:t>
            </a:r>
          </a:p>
        </p:txBody>
      </p:sp>
    </p:spTree>
    <p:extLst>
      <p:ext uri="{BB962C8B-B14F-4D97-AF65-F5344CB8AC3E}">
        <p14:creationId xmlns:p14="http://schemas.microsoft.com/office/powerpoint/2010/main" val="316083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F85A4-769E-45E0-9FC5-8A5B932B2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5957"/>
            <a:ext cx="9144000" cy="439236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Remember Lord Your mercy and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ever flow from of old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Remember not the sins of my youth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Or my rebellious ways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According to Your love remember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According to Your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 are good O Lord</a:t>
            </a:r>
          </a:p>
        </p:txBody>
      </p:sp>
    </p:spTree>
    <p:extLst>
      <p:ext uri="{BB962C8B-B14F-4D97-AF65-F5344CB8AC3E}">
        <p14:creationId xmlns:p14="http://schemas.microsoft.com/office/powerpoint/2010/main" val="338837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4BF85A4-769E-45E0-9FC5-8A5B932B2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5957"/>
            <a:ext cx="9144000" cy="422690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 one whose hope is in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ever be put to shame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That's why my eyes are on You O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Surround me defend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how I need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 I lift up my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 I lift up my soul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8C4C14-8498-442E-9A46-941B0E8D86D4}"/>
              </a:ext>
            </a:extLst>
          </p:cNvPr>
          <p:cNvSpPr txBox="1"/>
          <p:nvPr/>
        </p:nvSpPr>
        <p:spPr>
          <a:xfrm>
            <a:off x="180975" y="5728038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2391207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1997 Make Way Music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823856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322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2022-06-28T03:24:01Z</dcterms:created>
  <dcterms:modified xsi:type="dcterms:W3CDTF">2023-08-03T03:18:09Z</dcterms:modified>
</cp:coreProperties>
</file>